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Woodward" userId="5357f437-a7ee-42af-9179-645a50f91532" providerId="ADAL" clId="{421EE33F-CD82-42A3-8AF7-064B847647AB}"/>
    <pc:docChg chg="custSel addSld modSld sldOrd">
      <pc:chgData name="Lucy Woodward" userId="5357f437-a7ee-42af-9179-645a50f91532" providerId="ADAL" clId="{421EE33F-CD82-42A3-8AF7-064B847647AB}" dt="2026-03-26T23:42:10.163" v="7"/>
      <pc:docMkLst>
        <pc:docMk/>
      </pc:docMkLst>
      <pc:sldChg chg="addSp modSp mod">
        <pc:chgData name="Lucy Woodward" userId="5357f437-a7ee-42af-9179-645a50f91532" providerId="ADAL" clId="{421EE33F-CD82-42A3-8AF7-064B847647AB}" dt="2026-03-26T23:42:01.612" v="1"/>
        <pc:sldMkLst>
          <pc:docMk/>
          <pc:sldMk cId="3748856575" sldId="257"/>
        </pc:sldMkLst>
        <pc:picChg chg="add mod">
          <ac:chgData name="Lucy Woodward" userId="5357f437-a7ee-42af-9179-645a50f91532" providerId="ADAL" clId="{421EE33F-CD82-42A3-8AF7-064B847647AB}" dt="2026-03-26T23:42:01.612" v="1"/>
          <ac:picMkLst>
            <pc:docMk/>
            <pc:sldMk cId="3748856575" sldId="257"/>
            <ac:picMk id="3" creationId="{72F5149A-FBC0-C1AD-9D51-A7BCFD92FB54}"/>
          </ac:picMkLst>
        </pc:picChg>
      </pc:sldChg>
      <pc:sldChg chg="addSp delSp modSp add mod ord">
        <pc:chgData name="Lucy Woodward" userId="5357f437-a7ee-42af-9179-645a50f91532" providerId="ADAL" clId="{421EE33F-CD82-42A3-8AF7-064B847647AB}" dt="2026-03-26T23:42:10.163" v="7"/>
        <pc:sldMkLst>
          <pc:docMk/>
          <pc:sldMk cId="3962892140" sldId="258"/>
        </pc:sldMkLst>
        <pc:picChg chg="del">
          <ac:chgData name="Lucy Woodward" userId="5357f437-a7ee-42af-9179-645a50f91532" providerId="ADAL" clId="{421EE33F-CD82-42A3-8AF7-064B847647AB}" dt="2026-03-26T23:42:08.230" v="5" actId="478"/>
          <ac:picMkLst>
            <pc:docMk/>
            <pc:sldMk cId="3962892140" sldId="258"/>
            <ac:picMk id="3" creationId="{D1F5051F-CB48-6BBE-AA06-9CBD96A98151}"/>
          </ac:picMkLst>
        </pc:picChg>
        <pc:picChg chg="add mod">
          <ac:chgData name="Lucy Woodward" userId="5357f437-a7ee-42af-9179-645a50f91532" providerId="ADAL" clId="{421EE33F-CD82-42A3-8AF7-064B847647AB}" dt="2026-03-26T23:42:10.163" v="7"/>
          <ac:picMkLst>
            <pc:docMk/>
            <pc:sldMk cId="3962892140" sldId="258"/>
            <ac:picMk id="4" creationId="{D25616F6-9C15-1815-A742-E4785018F2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2FF-B887-6349-69D4-39A9FFD47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668F7-5B2B-4CFA-7BE6-709EAAD71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04D8C-F012-4B05-E0C8-75B0B598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FE2C-EAC4-0931-2242-5E6405BA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72A0-0E29-CF06-48D9-3CEDED7C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49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AB9C-1DFF-C072-959D-EF7E54B83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EC5DD-7D5A-9B35-327D-699A6687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8A4D1-ED7B-DC84-9BC6-2A9ED2C3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F29E5-8C15-99A3-EB14-6BA645CA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7566-9E43-DC40-E734-2DF8BF4E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1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7FA1E-C438-CA00-2803-6AC39474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42B39-B599-4B76-EDBC-936B1D72D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1F27-B3AB-2B4E-0141-E474F83B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F8F2-8B27-DFC6-D29E-5A34D617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C6C22-2B50-371B-EB9C-F3EA8CD7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2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9676-8310-57C9-5CD0-4CB2A7B6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47991-54EC-5CF4-10D4-02CDE367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5EE8-479A-2BBB-9770-716303CF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E9DCE-C7F8-9128-D7D4-11B65F6F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3CAC-730D-2913-9580-87CF00DA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7332-B186-7318-D4D6-C5CD3763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6161A-4C34-C512-33EC-5DBEA41FD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F2CB-A6F4-4C6F-201C-C41953A8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CF180-84C7-8508-A4CC-A073AD77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528BA-0AEC-5E14-DFFC-9CDDB649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26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3E31-53BD-4B02-5B9F-CC133B4B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9044-D182-FE96-9BBD-C6AD797C3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620EB-ABDC-61DE-46D8-78511E7F3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888F0-5ED7-5442-8917-4B72398A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1D08-B070-7766-56F7-C6609F57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59DDC-2A3B-192B-EA34-D398BE66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9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8EEB-D1A2-509B-1CDF-1E9A0B42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CD523-490A-7C3D-A505-40B28C6B3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3E814-4A89-84D0-C33F-76320CF1A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C4816-3458-E150-3D0C-92A22E745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9B58E-76FB-D8BC-7E7A-A51AD3AE1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09601-6C46-96D6-F232-1A2BB11C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E18A1-D508-1180-6B30-B9108EEC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C9863-821C-BD5A-BE32-8C4E2593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0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AA3B-7D50-F4BC-6E8A-5E4BED82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CA440-AF30-98EB-DD23-94EA847D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CB2A1-1345-28E5-E42B-0248F5F6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F6D7-3E60-8C76-835C-BC07149A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6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79D7A-A84D-AFBF-8A11-069F386D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3D3C9-E1A2-EF69-4D3C-3EA9B447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D5F5C-CD07-23CC-4CA4-45F9EC98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4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1D3D-D996-AC53-F8E9-CC204886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ECE1-CF8E-C39C-E6B5-4BFF8538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02929-65C2-C370-A379-FF9021896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7C506-E9DF-CBFF-D2C7-43A74D68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F8AE0-2382-B55A-37B3-8126038B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3E983-1F37-535D-5DF4-6B6D3320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12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634A-ABE8-D532-471A-07284E4B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15A73-3261-B61A-42A0-383EFDA2F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598A9-79D7-7AE4-E3F8-D34EF551E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EC65E-7FDE-2C94-1172-0C0B2C14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249B0-CB8A-3457-E631-63DC3321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656F5-EC0B-818B-E65B-704BFBCA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89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C6CDA-8103-08CC-4DF9-7BB63C5D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020D3-BEBE-20B8-1FB2-94EB59EE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0C8CF-BA02-6F4D-768E-83C0807B2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DA133-0EE6-4897-9146-80E5FFB5AC82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8EE0A-6C79-522A-1B4E-497524DB7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E5DD-F338-D33F-99B1-B9C6AAAD5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E8E61-8056-408A-8590-2D336EEB4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CFCBAE-B995-3C41-0E6D-9DD6467DB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7065-8902-F247-808C-06D39AC2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616F6-9C15-1815-A742-E4785018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0EB41-7806-6963-A4A4-5460619D4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5149A-FBC0-C1AD-9D51-A7BCFD92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8ca24-2d23-4a50-a4c5-66d2a1202c8b" xsi:nil="true"/>
    <lcf76f155ced4ddcb4097134ff3c332f xmlns="76678db3-ce0f-443e-9666-e0ac5ee1f4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868080B36B149AE162F96217DCDC0" ma:contentTypeVersion="18" ma:contentTypeDescription="Create a new document." ma:contentTypeScope="" ma:versionID="0d1229c2c70268a9ec01e45f9057f867">
  <xsd:schema xmlns:xsd="http://www.w3.org/2001/XMLSchema" xmlns:xs="http://www.w3.org/2001/XMLSchema" xmlns:p="http://schemas.microsoft.com/office/2006/metadata/properties" xmlns:ns2="76678db3-ce0f-443e-9666-e0ac5ee1f4a8" xmlns:ns3="b988ca24-2d23-4a50-a4c5-66d2a1202c8b" targetNamespace="http://schemas.microsoft.com/office/2006/metadata/properties" ma:root="true" ma:fieldsID="e1014d6c7322e0bcc57d671c98679735" ns2:_="" ns3:_="">
    <xsd:import namespace="76678db3-ce0f-443e-9666-e0ac5ee1f4a8"/>
    <xsd:import namespace="b988ca24-2d23-4a50-a4c5-66d2a1202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78db3-ce0f-443e-9666-e0ac5ee1f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9629c9-180c-4a40-8a82-eb98ebd19c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8ca24-2d23-4a50-a4c5-66d2a1202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04d472-b709-4365-98e0-0353ee1d4f74}" ma:internalName="TaxCatchAll" ma:showField="CatchAllData" ma:web="b988ca24-2d23-4a50-a4c5-66d2a1202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134533-B7E1-4582-8536-BFF19E50FB06}">
  <ds:schemaRefs>
    <ds:schemaRef ds:uri="http://schemas.microsoft.com/office/2006/metadata/properties"/>
    <ds:schemaRef ds:uri="http://schemas.microsoft.com/office/infopath/2007/PartnerControls"/>
    <ds:schemaRef ds:uri="b988ca24-2d23-4a50-a4c5-66d2a1202c8b"/>
    <ds:schemaRef ds:uri="76678db3-ce0f-443e-9666-e0ac5ee1f4a8"/>
  </ds:schemaRefs>
</ds:datastoreItem>
</file>

<file path=customXml/itemProps2.xml><?xml version="1.0" encoding="utf-8"?>
<ds:datastoreItem xmlns:ds="http://schemas.openxmlformats.org/officeDocument/2006/customXml" ds:itemID="{05EB33FC-52A5-415C-AD62-AE27E2A33C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F6998A-B985-492E-A706-68911E6E7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78db3-ce0f-443e-9666-e0ac5ee1f4a8"/>
    <ds:schemaRef ds:uri="b988ca24-2d23-4a50-a4c5-66d2a1202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Woodward</dc:creator>
  <cp:lastModifiedBy>Lucy Woodward</cp:lastModifiedBy>
  <cp:revision>1</cp:revision>
  <dcterms:created xsi:type="dcterms:W3CDTF">2026-03-25T03:52:12Z</dcterms:created>
  <dcterms:modified xsi:type="dcterms:W3CDTF">2026-03-26T23:42:13Z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0x0101009DA868080B36B149AE162F96217DCDC0</vt:lpwstr>
  </property>
  <property fmtid="{D5CDD505-2E9C-101B-9397-08002B2CF9AE}" pid="3" name="MediaServiceImageTags">
    <vt:lpwstr/>
  </property>
</Properties>
</file>